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09"/>
  </p:normalViewPr>
  <p:slideViewPr>
    <p:cSldViewPr snapToGrid="0" snapToObjects="1">
      <p:cViewPr varScale="1">
        <p:scale>
          <a:sx n="14" d="100"/>
          <a:sy n="14" d="100"/>
        </p:scale>
        <p:origin x="161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07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2705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1180</TotalTime>
  <Words>0</Words>
  <Application>Microsoft Macintosh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Microsoft Office</dc:creator>
  <cp:lastModifiedBy>Usuário do Microsoft Office</cp:lastModifiedBy>
  <cp:revision>4</cp:revision>
  <dcterms:created xsi:type="dcterms:W3CDTF">2020-11-23T19:43:39Z</dcterms:created>
  <dcterms:modified xsi:type="dcterms:W3CDTF">2020-11-25T14:45:44Z</dcterms:modified>
</cp:coreProperties>
</file>